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sldIdLst>
    <p:sldId id="256" r:id="rId2"/>
    <p:sldId id="257" r:id="rId3"/>
    <p:sldId id="269" r:id="rId4"/>
    <p:sldId id="258" r:id="rId5"/>
    <p:sldId id="268" r:id="rId6"/>
    <p:sldId id="259" r:id="rId7"/>
    <p:sldId id="260" r:id="rId8"/>
    <p:sldId id="270" r:id="rId9"/>
    <p:sldId id="261" r:id="rId10"/>
    <p:sldId id="262" r:id="rId11"/>
    <p:sldId id="263" r:id="rId12"/>
    <p:sldId id="271" r:id="rId13"/>
    <p:sldId id="264" r:id="rId14"/>
    <p:sldId id="273" r:id="rId15"/>
    <p:sldId id="272" r:id="rId16"/>
    <p:sldId id="266" r:id="rId17"/>
    <p:sldId id="267" r:id="rId18"/>
    <p:sldId id="274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7" autoAdjust="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350ED-E5B9-43EF-A07A-BBD7F7E4590C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A048E-2F63-48F2-8C79-4472C1F2B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036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A048E-2F63-48F2-8C79-4472C1F2B60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70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58417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Поэзия родной природы</a:t>
            </a:r>
            <a:br>
              <a:rPr lang="ru-RU" b="1" dirty="0" smtClean="0"/>
            </a:br>
            <a:r>
              <a:rPr lang="ru-RU" dirty="0" smtClean="0"/>
              <a:t>(К уроку литературы в 8 классе)</a:t>
            </a:r>
            <a:endParaRPr lang="ru-RU" dirty="0"/>
          </a:p>
        </p:txBody>
      </p:sp>
      <p:pic>
        <p:nvPicPr>
          <p:cNvPr id="2050" name="Picture 2" descr="C:\Users\User\Pictures\лет 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80"/>
            <a:ext cx="2952328" cy="2069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Pictures\осень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770" y="2636912"/>
            <a:ext cx="3307382" cy="2037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Pictures\луг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861049"/>
            <a:ext cx="2952328" cy="236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ilouettes_668_auto_5_100.jpg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lum contrast="-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XIX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век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908720"/>
            <a:ext cx="8503920" cy="5190328"/>
          </a:xfrm>
        </p:spPr>
        <p:txBody>
          <a:bodyPr>
            <a:noAutofit/>
          </a:bodyPr>
          <a:lstStyle/>
          <a:p>
            <a:pPr algn="just"/>
            <a:r>
              <a:rPr lang="en-US" sz="33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XIX </a:t>
            </a:r>
            <a:r>
              <a:rPr lang="ru-RU" sz="33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век</a:t>
            </a:r>
            <a:r>
              <a:rPr lang="ru-RU" sz="2800" b="1" i="1" dirty="0" smtClean="0">
                <a:solidFill>
                  <a:schemeClr val="accent2"/>
                </a:solidFill>
                <a:latin typeface="Bookman Old Style" pitchFamily="18" charset="0"/>
              </a:rPr>
              <a:t> – золотой век русской литературы. Именно тогда творили А.Пушкин, М.Лермонтов, Ф.Тютчев, А. Фет, Я.Полонский, И.Никитин, А.Майков, И.Суриков, и др. Именно в это время были написаны непревзойденные шедевры поэтического слова. Родная природа всегда вдохновляла поэтов. Неяркий русский пейзаж преображается под их пером и, являясь, всякий раз по – новому, волнует и удивляет нас. </a:t>
            </a:r>
            <a:endParaRPr lang="ru-RU" sz="2800" i="1" dirty="0">
              <a:solidFill>
                <a:schemeClr val="accent2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type="subTitle" idx="4294967295"/>
          </p:nvPr>
        </p:nvSpPr>
        <p:spPr>
          <a:xfrm>
            <a:off x="467544" y="332656"/>
            <a:ext cx="8305800" cy="590465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   </a:t>
            </a:r>
            <a:r>
              <a:rPr lang="ru-RU" sz="40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Русских поэтов всегда привлекала родная природа. Она дорога своей скромной простотой, в которой много красоты, раздолья, спокойствия и величия. Природа выступала </a:t>
            </a:r>
            <a:r>
              <a:rPr lang="en-US" sz="40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“</a:t>
            </a:r>
            <a:r>
              <a:rPr lang="ru-RU" sz="40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врачом</a:t>
            </a:r>
            <a:r>
              <a:rPr lang="en-US" sz="40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”</a:t>
            </a:r>
            <a:r>
              <a:rPr lang="ru-RU" sz="40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, укрепляющим дух, исцеляющим от душевных недугов и вносящим в него успокоение и гармонию</a:t>
            </a:r>
            <a:endParaRPr lang="ru-RU" sz="4000" b="1" i="1" dirty="0">
              <a:solidFill>
                <a:schemeClr val="accent2">
                  <a:lumMod val="60000"/>
                  <a:lumOff val="40000"/>
                </a:schemeClr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08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А.С.Пушкин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556792"/>
            <a:ext cx="4464496" cy="4572000"/>
          </a:xfrm>
        </p:spPr>
        <p:txBody>
          <a:bodyPr anchor="b">
            <a:normAutofit fontScale="92500" lnSpcReduction="10000"/>
          </a:bodyPr>
          <a:lstStyle/>
          <a:p>
            <a:r>
              <a:rPr lang="ru-RU" dirty="0" smtClean="0"/>
              <a:t>Александр Сергеевич Пушкин (1799-1837)— русский поэт, драматург и прозаик. Ещё при жизни Пушкина сложилась его репутация величайшего национального русского поэта. </a:t>
            </a:r>
          </a:p>
          <a:p>
            <a:r>
              <a:rPr lang="ru-RU" dirty="0" smtClean="0"/>
              <a:t>Пушкин рассматривается как создатель современного русского литературного языка. </a:t>
            </a:r>
            <a:endParaRPr lang="ru-RU" dirty="0"/>
          </a:p>
        </p:txBody>
      </p:sp>
      <p:pic>
        <p:nvPicPr>
          <p:cNvPr id="4" name="Рисунок 3" descr="y06fro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1556792"/>
            <a:ext cx="3627512" cy="4690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А.С.Пушкин</a:t>
            </a:r>
            <a:endParaRPr lang="ru-RU" dirty="0"/>
          </a:p>
        </p:txBody>
      </p:sp>
      <p:pic>
        <p:nvPicPr>
          <p:cNvPr id="6" name="Содержимое 5" descr="2349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556792"/>
            <a:ext cx="4059238" cy="3222020"/>
          </a:xfrm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283968" y="1524000"/>
            <a:ext cx="4608512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Цветы последние милей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Роскошных первенцев полей.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Они унылые мечтанья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Живее пробуждают в нас.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Так иногда разлуки час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Живее сладкого свиданья.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42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140020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А. С. Пушкин</a:t>
            </a: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«</a:t>
            </a:r>
            <a:r>
              <a:rPr lang="ru-RU" b="1" i="1" dirty="0" smtClean="0">
                <a:solidFill>
                  <a:schemeClr val="tx2"/>
                </a:solidFill>
              </a:rPr>
              <a:t>Цветы последние милей…»</a:t>
            </a: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7" name="Содержимое 6" descr="930df16753971516a54129a1c58187be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076056" y="4296680"/>
            <a:ext cx="4067944" cy="2550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84385" y="1268760"/>
            <a:ext cx="8712968" cy="391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>В стихотворении А.С. Пушкина «Цветы последние ми­лей...» </a:t>
            </a:r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>говорится о том, </a:t>
            </a: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>что порой осенняя задумчивость, вызванная близостью разлуки, более глубока и жизненна, нежели поверхно­стное, но шумное и эмоциональное общение, не дающее возмож­ность различить полутона и проникнуть в суть вещей. Поэтому последние цветы, призывающие задуматься об устройстве мира, кажутся «милее». </a:t>
            </a:r>
            <a:endParaRPr lang="ru-RU" sz="2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Эпитеты 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поэта построены на 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антитезе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последние» — «роскошные», «унылые» — «сладкие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»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М.Ю.Лермонтов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846312" cy="533095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Михаил Юрьевич Лермонтов (1814 — 1841) – великий русский поэт и прозаик, произведения которого оказали огромное влияние на писателей 19-20 веков. Его творчество известно большим разнообразием тем лирики, одна из которых тема природы.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Mikhail_lermonto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1484784"/>
            <a:ext cx="3591519" cy="47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М.Ю.Лермонтов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1340768"/>
            <a:ext cx="4680520" cy="532859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Осень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Листья в поле пожелтели,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 кружатся, и летят</a:t>
            </a: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;</a:t>
            </a:r>
            <a:endParaRPr lang="ru-RU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Лишь в бору поникши ели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Зелень мрачную хранят.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Под нависшею скалою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Уж не любит меж цветов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Пахарь отдыхать порою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От полуденных трудов.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Зверь отважный поневоле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Скрыться где-нибудь спешит.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Ночью месяц тускл и поле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Сквозь туман лишь серебрит.</a:t>
            </a:r>
          </a:p>
          <a:p>
            <a:pPr>
              <a:buNone/>
            </a:pP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Содержимое 4" descr="0002812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76056" y="2060848"/>
            <a:ext cx="3631382" cy="3098022"/>
          </a:xfrm>
        </p:spPr>
      </p:pic>
    </p:spTree>
    <p:extLst>
      <p:ext uri="{BB962C8B-B14F-4D97-AF65-F5344CB8AC3E}">
        <p14:creationId xmlns:p14="http://schemas.microsoft.com/office/powerpoint/2010/main" val="16093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628800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tx2"/>
                </a:solidFill>
              </a:rPr>
              <a:t>М. Ю Лермонтов </a:t>
            </a:r>
            <a:br>
              <a:rPr lang="ru-RU" sz="3200" b="1" i="1" dirty="0" smtClean="0">
                <a:solidFill>
                  <a:schemeClr val="tx2"/>
                </a:solidFill>
              </a:rPr>
            </a:br>
            <a:r>
              <a:rPr lang="ru-RU" sz="3200" b="1" i="1" dirty="0" smtClean="0">
                <a:solidFill>
                  <a:schemeClr val="tx2"/>
                </a:solidFill>
              </a:rPr>
              <a:t>Осень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4" name="Содержимое 3" descr="4G18lJbKpEM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268760"/>
            <a:ext cx="9144000" cy="5472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23528" y="1628800"/>
            <a:ext cx="82809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>
                <a:solidFill>
                  <a:schemeClr val="bg1"/>
                </a:solidFill>
                <a:latin typeface="Times New Roman"/>
                <a:ea typeface="Times New Roman"/>
              </a:rPr>
              <a:t>Стихотворение М.Ю. Лермонтова </a:t>
            </a:r>
            <a:r>
              <a:rPr lang="ru-RU" sz="3600" b="1" i="1" dirty="0">
                <a:solidFill>
                  <a:srgbClr val="FFFF00"/>
                </a:solidFill>
                <a:latin typeface="Times New Roman"/>
                <a:ea typeface="Times New Roman"/>
              </a:rPr>
              <a:t>«Осень» </a:t>
            </a:r>
            <a:r>
              <a:rPr lang="ru-RU" sz="3600" b="1" i="1" dirty="0">
                <a:solidFill>
                  <a:schemeClr val="bg1"/>
                </a:solidFill>
                <a:latin typeface="Times New Roman"/>
                <a:ea typeface="Times New Roman"/>
              </a:rPr>
              <a:t>сугубо описатель­но, поэт пишет об октябре, о том, что вся жизнь замирает и даже для животных к этому времени исчезает природный уют. Эпите­ты: </a:t>
            </a:r>
            <a:r>
              <a:rPr lang="ru-RU" sz="3600" b="1" i="1" dirty="0">
                <a:solidFill>
                  <a:srgbClr val="FFFF00"/>
                </a:solidFill>
                <a:latin typeface="Times New Roman"/>
                <a:ea typeface="Times New Roman"/>
              </a:rPr>
              <a:t>«мрачную», «отважный» </a:t>
            </a:r>
            <a:r>
              <a:rPr lang="ru-RU" sz="3600" b="1" i="1" dirty="0">
                <a:solidFill>
                  <a:schemeClr val="bg1"/>
                </a:solidFill>
                <a:latin typeface="Times New Roman"/>
                <a:ea typeface="Times New Roman"/>
              </a:rPr>
              <a:t>подчёркивают общее настроение стихотворения</a:t>
            </a:r>
            <a:endParaRPr lang="ru-RU" sz="36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Ф.И.Тютчев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628800"/>
            <a:ext cx="4896544" cy="457200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Ф.И. Тютчев (1803-1873).В большинстве своих стихотворений Тютчев разговаривает о природе, видя в ней то, что невозможно увидеть в чём-то другом. Одушевляя природу, он показывает, что не менее важна, чем сам человек.</a:t>
            </a:r>
            <a:endParaRPr lang="ru-RU" dirty="0"/>
          </a:p>
        </p:txBody>
      </p:sp>
      <p:pic>
        <p:nvPicPr>
          <p:cNvPr id="4" name="Рисунок 3" descr="Tutchev_23_foto_1850_M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17148" y="1700808"/>
            <a:ext cx="3477443" cy="4427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Ф. И. Тютчев</a:t>
            </a:r>
            <a:br>
              <a:rPr lang="ru-RU" b="1" i="1" dirty="0" smtClean="0">
                <a:solidFill>
                  <a:schemeClr val="tx2"/>
                </a:solidFill>
              </a:rPr>
            </a:br>
            <a:r>
              <a:rPr lang="ru-RU" b="1" i="1" dirty="0" smtClean="0">
                <a:solidFill>
                  <a:schemeClr val="tx2"/>
                </a:solidFill>
              </a:rPr>
              <a:t> Осенний вечер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4" name="Содержимое 3" descr="104946559_92293274_Fayl_00169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628800"/>
            <a:ext cx="6081679" cy="4682892"/>
          </a:xfrm>
        </p:spPr>
      </p:pic>
      <p:sp>
        <p:nvSpPr>
          <p:cNvPr id="3" name="TextBox 2"/>
          <p:cNvSpPr txBox="1"/>
          <p:nvPr/>
        </p:nvSpPr>
        <p:spPr>
          <a:xfrm>
            <a:off x="3707904" y="1553491"/>
            <a:ext cx="51845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ahoma"/>
              </a:rPr>
              <a:t>Есть в светлости осенних вечеров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ahoma"/>
              </a:rPr>
              <a:t>Умильная, таинственная прелесть: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ahoma"/>
              </a:rPr>
              <a:t>Зловещий блеск и пестрота дерев,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ahoma"/>
              </a:rPr>
              <a:t>Багряных листьев томный, легкий шелест,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ahoma"/>
              </a:rPr>
              <a:t>Туманная и тихая лазурь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ahoma"/>
              </a:rPr>
              <a:t>Над грустно-сиротеющей землею,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ahoma"/>
              </a:rPr>
              <a:t>И, как предчувствие сходящих бурь,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ahoma"/>
              </a:rPr>
              <a:t>Порывистый, холодный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  <a:latin typeface="Tahoma"/>
              </a:rPr>
              <a:t>ветр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ahoma"/>
              </a:rPr>
              <a:t> порою,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ahoma"/>
              </a:rPr>
              <a:t>Ущерб, изнеможенье — и на всем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ahoma"/>
              </a:rPr>
              <a:t>Та кроткая улыбка увяданья,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ahoma"/>
              </a:rPr>
              <a:t>Что в существе разумном мы зовем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ahoma"/>
              </a:rPr>
              <a:t>Божественной стыдливостью страданья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  <a:latin typeface="Tahoma"/>
              </a:rPr>
              <a:t>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60648"/>
            <a:ext cx="8712968" cy="593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У Ф.И. Тютчева </a:t>
            </a: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в стихотворении </a:t>
            </a:r>
            <a:r>
              <a:rPr lang="ru-RU" sz="2200" b="1" dirty="0" smtClean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</a:rPr>
              <a:t>«Осенний </a:t>
            </a:r>
            <a:r>
              <a:rPr lang="ru-RU" sz="2200" b="1" dirty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</a:rPr>
              <a:t>вечер</a:t>
            </a:r>
            <a:r>
              <a:rPr lang="ru-RU" sz="2200" b="1" dirty="0" smtClean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</a:rPr>
              <a:t>» 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осеннее увядание сравни­вается с божественным страданием, тихим и кротким. Он поэти­зирует изнеможение осени и находит ей такое возвышающее сравнение.</a:t>
            </a:r>
            <a:endParaRPr lang="ru-RU" sz="2200" b="1" dirty="0">
              <a:solidFill>
                <a:schemeClr val="accent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i="1" dirty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</a:rPr>
              <a:t>Ущерб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— имеется в виду ущерб не как невосполнимая потеря, какое-то искажение желаемого, а ущерб как постепенное умень­шение естественным образом (например, луна на ущербе, то есть луна на пути превращения из диска в серп).</a:t>
            </a:r>
            <a:endParaRPr lang="ru-RU" sz="2200" b="1" dirty="0">
              <a:solidFill>
                <a:schemeClr val="accent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i="1" dirty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</a:rPr>
              <a:t>Изнеможенье 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— постепенное оставление жизненных сил, фи­лософская усталость от буйного кипения жизненных сил.</a:t>
            </a:r>
            <a:endParaRPr lang="ru-RU" sz="2200" b="1" dirty="0">
              <a:solidFill>
                <a:schemeClr val="accent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i="1" dirty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</a:rPr>
              <a:t>Божественная стыдливость страданья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— та божествен­ная печаль, что возникает при виде людского несовершенства. </a:t>
            </a:r>
            <a:endParaRPr lang="ru-RU" sz="2200" b="1" dirty="0">
              <a:solidFill>
                <a:schemeClr val="accent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Оно причиняет боль, но божественное страданье молчаливо и не стремится заявить о себе, лишь чуткий человек может ощу­тить его.</a:t>
            </a:r>
            <a:endParaRPr lang="ru-RU" sz="2200" b="1" dirty="0">
              <a:solidFill>
                <a:schemeClr val="accent2">
                  <a:lumMod val="75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2304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А.А.Фет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11960" y="1556792"/>
            <a:ext cx="4593712" cy="508518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Афанасий Афанасьевич Фет (1820 — 1892) –родился в с. Новосёлки Мценского уезда Орловской губернии.Известный русский поэт с немецкими корнями, переводчик, лирик, автор мемуаров.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0010-003-Afanasij-Fet-1820-1892-g.-Stikhotvorenie-Na-zheleznoj-doro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556792"/>
            <a:ext cx="3429000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А.А.Фет</a:t>
            </a:r>
            <a:endParaRPr lang="ru-RU" dirty="0"/>
          </a:p>
        </p:txBody>
      </p:sp>
      <p:pic>
        <p:nvPicPr>
          <p:cNvPr id="5" name="Содержимое 4" descr="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1988840"/>
            <a:ext cx="3563888" cy="2672916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635896" y="1524000"/>
            <a:ext cx="5508104" cy="442528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Первый ландыш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 первый ландыш! Из-под снега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Ты просишь солнечных лучей</a:t>
            </a: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:</a:t>
            </a:r>
            <a:endParaRPr lang="ru-RU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Какая девственная нега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 душистой чистоте твоей!</a:t>
            </a:r>
          </a:p>
          <a:p>
            <a:pPr>
              <a:buNone/>
            </a:pPr>
            <a:endParaRPr lang="ru-RU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Как первый луч весенний ярок!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Какие в нем нисходят сны!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Как ты пленителен, подарок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Воспламеняющей весны!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99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1333377303_39857519_2126314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07504" y="116632"/>
            <a:ext cx="9036496" cy="6264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23528" y="260648"/>
            <a:ext cx="8820472" cy="405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i="1" dirty="0">
                <a:solidFill>
                  <a:schemeClr val="accent1"/>
                </a:solidFill>
                <a:latin typeface="Bookman Old Style" pitchFamily="18" charset="0"/>
                <a:ea typeface="Times New Roman"/>
                <a:cs typeface="Times New Roman"/>
              </a:rPr>
              <a:t>У А.А. Фета в стихотворении «Первый ландыш» сквозит восхищение ранней весной, первыми цветами, своей душистой </a:t>
            </a:r>
            <a:r>
              <a:rPr lang="ru-RU" sz="2800" b="1" i="1" dirty="0" smtClean="0">
                <a:solidFill>
                  <a:schemeClr val="accent1"/>
                </a:solidFill>
                <a:latin typeface="Bookman Old Style" pitchFamily="18" charset="0"/>
                <a:ea typeface="Times New Roman"/>
                <a:cs typeface="Times New Roman"/>
              </a:rPr>
              <a:t>чистотой. </a:t>
            </a:r>
            <a:r>
              <a:rPr lang="ru-RU" sz="2800" b="1" i="1" dirty="0">
                <a:solidFill>
                  <a:schemeClr val="accent1"/>
                </a:solidFill>
                <a:latin typeface="Bookman Old Style" pitchFamily="18" charset="0"/>
                <a:ea typeface="Times New Roman"/>
                <a:cs typeface="Times New Roman"/>
              </a:rPr>
              <a:t>Только недавно вся природа казалась скованной холодным сном, и вдруг— такой подарок; он пленяет, предваряет собой оконча­тельное торжество «воспламеняющей весны».</a:t>
            </a:r>
            <a:endParaRPr lang="ru-RU" sz="2800" b="1" i="1" dirty="0">
              <a:solidFill>
                <a:schemeClr val="accent1"/>
              </a:solidFill>
              <a:effectLst/>
              <a:latin typeface="Bookman Old Style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3636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А.Н.Майков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412776"/>
            <a:ext cx="4486272" cy="5184576"/>
          </a:xfrm>
        </p:spPr>
        <p:txBody>
          <a:bodyPr>
            <a:normAutofit/>
          </a:bodyPr>
          <a:lstStyle/>
          <a:p>
            <a:r>
              <a:rPr lang="ru-RU" dirty="0" err="1" smtClean="0"/>
              <a:t>А.Н.Майков</a:t>
            </a:r>
            <a:r>
              <a:rPr lang="ru-RU" dirty="0" smtClean="0"/>
              <a:t> (1821 — 1897), поэт.</a:t>
            </a:r>
          </a:p>
          <a:p>
            <a:r>
              <a:rPr lang="ru-RU" dirty="0" smtClean="0"/>
              <a:t>Художественная атмосфера дома способствовала формированию духовных интересов будущего поэта, который рано начал рисовать и сочинять стихи.</a:t>
            </a:r>
          </a:p>
          <a:p>
            <a:endParaRPr lang="ru-RU" dirty="0"/>
          </a:p>
        </p:txBody>
      </p:sp>
      <p:pic>
        <p:nvPicPr>
          <p:cNvPr id="4" name="Рисунок 3" descr="101169698_maiko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1628800"/>
            <a:ext cx="3559709" cy="4548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А.Н.Майков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«Поле зыблется цветами…»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5" name="Рисунок 4" descr="img-a413f-1600x1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504" y="1340768"/>
            <a:ext cx="3732228" cy="4032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 flipH="1">
            <a:off x="8805672" y="4581128"/>
            <a:ext cx="3255160" cy="15179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23928" y="1340768"/>
            <a:ext cx="50405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Поле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зыблется цветами…</a:t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В небе льются света волны…</a:t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Вешних жаворонков пенья</a:t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Голубые бездны полны.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Взор мой тонет в блеске полдня…</a:t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Не видать певцов за светом…</a:t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Так надежды молодые</a:t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Тешат сердце мне приветом…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И откуда раздаются</a:t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Голоса их, я не знаю…</a:t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Но, им внемля, взоры к небу,</a:t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Улыбаясь, обращаю.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332656"/>
            <a:ext cx="82809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А.Н. Майков пишет уже о поздней весне, он уподобляет май­ский полдень молодым надеждам, которые жизнерадостно при­ветствует. Всё вокруг сияет уже свежестью и чистотой, поют жа­воронки, они не видны, но глаза невольно поднимаются к небу. Душа радуется от избытка нарождающихся сил, в предчувствии </a:t>
            </a:r>
            <a:r>
              <a:rPr lang="ru-RU" sz="32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великих </a:t>
            </a:r>
            <a:r>
              <a:rPr lang="ru-RU" sz="32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свершений.</a:t>
            </a:r>
          </a:p>
        </p:txBody>
      </p:sp>
    </p:spTree>
    <p:extLst>
      <p:ext uri="{BB962C8B-B14F-4D97-AF65-F5344CB8AC3E}">
        <p14:creationId xmlns:p14="http://schemas.microsoft.com/office/powerpoint/2010/main" val="192970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ilouettes_668_auto_5_100.jpg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lum contrast="-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1124744"/>
            <a:ext cx="8518847" cy="410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02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146</TotalTime>
  <Words>969</Words>
  <Application>Microsoft Office PowerPoint</Application>
  <PresentationFormat>Экран (4:3)</PresentationFormat>
  <Paragraphs>68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 Rounded MT Bold</vt:lpstr>
      <vt:lpstr>Bookman Old Style</vt:lpstr>
      <vt:lpstr>Calibri</vt:lpstr>
      <vt:lpstr>Georgia</vt:lpstr>
      <vt:lpstr>Tahoma</vt:lpstr>
      <vt:lpstr>Times New Roman</vt:lpstr>
      <vt:lpstr>Wingdings</vt:lpstr>
      <vt:lpstr>Wingdings 2</vt:lpstr>
      <vt:lpstr>Официальная</vt:lpstr>
      <vt:lpstr> Поэзия родной природы (К уроку литературы в 8 классе)</vt:lpstr>
      <vt:lpstr>XIX век</vt:lpstr>
      <vt:lpstr>Презентация PowerPoint</vt:lpstr>
      <vt:lpstr>А.С.Пушкин</vt:lpstr>
      <vt:lpstr>А.С.Пушкин</vt:lpstr>
      <vt:lpstr>А. С. Пушкин «Цветы последние милей…» </vt:lpstr>
      <vt:lpstr>М.Ю.Лермонтов</vt:lpstr>
      <vt:lpstr>М.Ю.Лермонтов</vt:lpstr>
      <vt:lpstr>М. Ю Лермонтов  Осень </vt:lpstr>
      <vt:lpstr>Ф.И.Тютчев</vt:lpstr>
      <vt:lpstr>Ф. И. Тютчев  Осенний вечер</vt:lpstr>
      <vt:lpstr>Презентация PowerPoint</vt:lpstr>
      <vt:lpstr>А.А.Фет</vt:lpstr>
      <vt:lpstr>А.А.Фет</vt:lpstr>
      <vt:lpstr>Презентация PowerPoint</vt:lpstr>
      <vt:lpstr>А.Н.Майков</vt:lpstr>
      <vt:lpstr>А.Н.Майков «Поле зыблется цветами…»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Поэзия родной природы</dc:title>
  <dc:creator>RF</dc:creator>
  <cp:lastModifiedBy>Лидия Петрова</cp:lastModifiedBy>
  <cp:revision>16</cp:revision>
  <dcterms:created xsi:type="dcterms:W3CDTF">2016-01-30T09:07:02Z</dcterms:created>
  <dcterms:modified xsi:type="dcterms:W3CDTF">2021-01-27T12:34:43Z</dcterms:modified>
</cp:coreProperties>
</file>